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60"/>
  </p:normalViewPr>
  <p:slideViewPr>
    <p:cSldViewPr snapToGrid="0">
      <p:cViewPr varScale="1">
        <p:scale>
          <a:sx n="63" d="100"/>
          <a:sy n="63" d="100"/>
        </p:scale>
        <p:origin x="68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ACEED-B7C1-4CC9-A63F-C279CACDC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284A7F-652D-4B57-91DA-B7637BED8A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BA197-AF88-4E99-BAF2-0FF0C2672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312E-AE6F-4E5F-9364-90AB3A297002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D27C5-7A5C-4683-A737-B0B4B523F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3B887-4EEC-4AA1-9DD3-84A13BF38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0278-297D-4281-84FB-EE4D540BA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19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4370C-29C4-44F6-AC97-1FD842387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415583-3148-4681-B99F-B3FD58F31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27C33-FF04-4103-9D3A-3C18B4CB2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312E-AE6F-4E5F-9364-90AB3A297002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F55D4-0049-4594-9B9C-E91767AC3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7B680-ECAD-4730-A31A-048A5E3B1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0278-297D-4281-84FB-EE4D540BA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33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5FBDD6-04CE-4596-887C-8154E11595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56EB62-8E53-45E3-B112-0EED921392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9C918-0C30-43B8-A34E-C576D7B6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312E-AE6F-4E5F-9364-90AB3A297002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AC4B8-D9C2-44AC-901E-4D5B81EA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28779-C0BD-4CC9-A52F-33EA882F0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0278-297D-4281-84FB-EE4D540BA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1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7F6D8-D8B1-44F2-BC1A-03D9C5017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1D48C-78E8-4523-8A11-D77517E1F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2C9A6-9867-496E-A107-80B913388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312E-AE6F-4E5F-9364-90AB3A297002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2321B-4138-4FCD-BC6E-B282A1A7E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8FF0A-1E5A-4899-B106-146BF6FE3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0278-297D-4281-84FB-EE4D540BA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61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FC72F-2921-41A8-9702-C3FA52FEA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C49FF8-53B0-41CE-B155-FE06544DD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366DF-86B6-4661-B23A-30A13AF8D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312E-AE6F-4E5F-9364-90AB3A297002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D2A1E-B0B8-4632-82CE-6653EB457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30225-280A-4FDD-BABA-E60DAE89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0278-297D-4281-84FB-EE4D540BA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40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C7467-C3BB-4E62-94DE-E8FB9DCBA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BA428-CCA3-4CC8-93B0-D84FC1222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1D6ECE-AC8C-4248-996D-2961A71FA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1B3A78-E819-4D67-9651-99F023355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312E-AE6F-4E5F-9364-90AB3A297002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EA8F7D-A3C0-457D-9C56-1A5601BF5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49046-77E7-4A3E-8972-DE38CCB88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0278-297D-4281-84FB-EE4D540BA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9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6C097-741F-4595-B55C-711F3D949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9F2A9-D52D-452F-A21B-C6315D86C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44D3E-15D5-48F4-A176-3922BE6FD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283BCF-EC98-4470-B63C-C7856067DE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FEA0A0-F4EE-4DA8-A5E3-575F87D0BB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41821C-2BC5-48CA-B015-10CFE6C25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312E-AE6F-4E5F-9364-90AB3A297002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78224B-FC12-4EB2-94B5-26774035B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87D2BD-B5D6-4786-84C0-1D55421F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0278-297D-4281-84FB-EE4D540BA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2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2EAFD-42BB-4CE5-88FF-1ADC64A4C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F7A034-0EF3-4D48-9731-70D2FA86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312E-AE6F-4E5F-9364-90AB3A297002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6EE87A-5F12-46B4-A83D-47654A8CC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30CDEF-D08A-40A7-A12D-9D6C38990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0278-297D-4281-84FB-EE4D540BA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90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FDCF27-5C84-4F5D-A414-D55BEF16C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312E-AE6F-4E5F-9364-90AB3A297002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B2919D-EFBB-4BD9-AA5D-2511CE7B0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4580E9-781A-4937-8009-BD2590E6E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0278-297D-4281-84FB-EE4D540BA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41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356F4-6814-47AE-A4BE-63F909803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47148-3631-4094-A0E5-7C2975B3A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563C9-C46B-4177-9F7D-352D611098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16694D-3887-4AFA-AC1F-ABBC82734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312E-AE6F-4E5F-9364-90AB3A297002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B92B19-DB06-45BA-8049-BA30BD000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06E313-2C9C-4B25-B58A-309EA2644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0278-297D-4281-84FB-EE4D540BA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8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9CDAE-AB08-4007-84B3-18C86935B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31C935-2681-4480-B09F-4DD8FBE9CE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7685BF-AB4E-4FF6-B243-B24D4E1F2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2F0BF3-25B9-4048-B1F3-220B7498B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312E-AE6F-4E5F-9364-90AB3A297002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04FC83-E294-4507-87E8-054C538D8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DD78C-92CC-4C94-B354-2691840FE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0278-297D-4281-84FB-EE4D540BA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6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973A85-FFF4-48C8-90F0-FC85F43DF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273637-1816-41FF-AA38-69D3BE720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BF9CB-59E9-45A6-B73B-FEBCE0082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0312E-AE6F-4E5F-9364-90AB3A297002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B6CE8-FC54-4C2F-B64A-5C97DD3BC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2663E-E634-407C-B8AD-A74B3CDCB8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70278-297D-4281-84FB-EE4D540BA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oy, indoor, table, sitting&#10;&#10;Description automatically generated">
            <a:extLst>
              <a:ext uri="{FF2B5EF4-FFF2-40B4-BE49-F238E27FC236}">
                <a16:creationId xmlns:a16="http://schemas.microsoft.com/office/drawing/2014/main" id="{C5ADED42-AEC0-4C76-BAC7-57C87FF2FF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30" b="25037"/>
          <a:stretch/>
        </p:blipFill>
        <p:spPr>
          <a:xfrm>
            <a:off x="2667000" y="1915427"/>
            <a:ext cx="6858000" cy="322553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01C309E-B80C-4BBD-9697-FD0FA462D502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2667000" y="3010376"/>
            <a:ext cx="1508760" cy="4186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67951FF-EB59-4556-AC6E-C345958971A3}"/>
              </a:ext>
            </a:extLst>
          </p:cNvPr>
          <p:cNvSpPr txBox="1"/>
          <p:nvPr/>
        </p:nvSpPr>
        <p:spPr>
          <a:xfrm>
            <a:off x="289560" y="2271712"/>
            <a:ext cx="2377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Discharge connection with built-in check valve (3/8”).  Comes with tubing, inlet and discharge adapter.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FDCD26A-B78A-4520-AB0D-8E82D643E15E}"/>
              </a:ext>
            </a:extLst>
          </p:cNvPr>
          <p:cNvCxnSpPr>
            <a:cxnSpLocks/>
          </p:cNvCxnSpPr>
          <p:nvPr/>
        </p:nvCxnSpPr>
        <p:spPr>
          <a:xfrm flipV="1">
            <a:off x="3012440" y="3728720"/>
            <a:ext cx="1402080" cy="11277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6A3A3F-A909-4864-A3F9-7B55C5EF5755}"/>
              </a:ext>
            </a:extLst>
          </p:cNvPr>
          <p:cNvSpPr txBox="1"/>
          <p:nvPr/>
        </p:nvSpPr>
        <p:spPr>
          <a:xfrm>
            <a:off x="1097280" y="4904155"/>
            <a:ext cx="2377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1” inlet for condensate (bypass neutralizer)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3AEE0B-C142-4251-A39D-7BB92ADEFB3A}"/>
              </a:ext>
            </a:extLst>
          </p:cNvPr>
          <p:cNvSpPr txBox="1"/>
          <p:nvPr/>
        </p:nvSpPr>
        <p:spPr>
          <a:xfrm>
            <a:off x="3718560" y="5562333"/>
            <a:ext cx="292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Provisions for the pump to be wall mounted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6DB3ACA-ABD2-4E2C-A0EF-E585F974F91E}"/>
              </a:ext>
            </a:extLst>
          </p:cNvPr>
          <p:cNvCxnSpPr>
            <a:cxnSpLocks/>
          </p:cNvCxnSpPr>
          <p:nvPr/>
        </p:nvCxnSpPr>
        <p:spPr>
          <a:xfrm flipV="1">
            <a:off x="5181600" y="4441216"/>
            <a:ext cx="1264920" cy="9943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E24F9B4-67BA-43A3-8AA0-0BA6727B09C7}"/>
              </a:ext>
            </a:extLst>
          </p:cNvPr>
          <p:cNvCxnSpPr>
            <a:cxnSpLocks/>
          </p:cNvCxnSpPr>
          <p:nvPr/>
        </p:nvCxnSpPr>
        <p:spPr>
          <a:xfrm flipH="1" flipV="1">
            <a:off x="7038340" y="2845448"/>
            <a:ext cx="2832100" cy="4971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8B86EA7-AF9C-45B5-8EAF-0F731210C919}"/>
              </a:ext>
            </a:extLst>
          </p:cNvPr>
          <p:cNvCxnSpPr>
            <a:cxnSpLocks/>
          </p:cNvCxnSpPr>
          <p:nvPr/>
        </p:nvCxnSpPr>
        <p:spPr>
          <a:xfrm flipH="1">
            <a:off x="9359900" y="3342640"/>
            <a:ext cx="510540" cy="4518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247C766-0704-40C2-A92B-B2EF6CD9622A}"/>
              </a:ext>
            </a:extLst>
          </p:cNvPr>
          <p:cNvSpPr txBox="1"/>
          <p:nvPr/>
        </p:nvSpPr>
        <p:spPr>
          <a:xfrm>
            <a:off x="9906000" y="3066529"/>
            <a:ext cx="2153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1” inlets for harsh condensate (goes through neutralizer agent)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A8026E7-CE00-41E7-949C-BEE2A76321A4}"/>
              </a:ext>
            </a:extLst>
          </p:cNvPr>
          <p:cNvCxnSpPr>
            <a:cxnSpLocks/>
          </p:cNvCxnSpPr>
          <p:nvPr/>
        </p:nvCxnSpPr>
        <p:spPr>
          <a:xfrm flipH="1">
            <a:off x="8423910" y="2154507"/>
            <a:ext cx="669290" cy="7482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3993D1D-E888-471C-9719-2417CC8A83FE}"/>
              </a:ext>
            </a:extLst>
          </p:cNvPr>
          <p:cNvSpPr txBox="1"/>
          <p:nvPr/>
        </p:nvSpPr>
        <p:spPr>
          <a:xfrm>
            <a:off x="9296400" y="1396016"/>
            <a:ext cx="2448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Compartment for neutralizer agent (up to 500,000 BTUs/hour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B34FF6A-9993-455E-9703-8601CC4CCBDE}"/>
              </a:ext>
            </a:extLst>
          </p:cNvPr>
          <p:cNvCxnSpPr>
            <a:cxnSpLocks/>
          </p:cNvCxnSpPr>
          <p:nvPr/>
        </p:nvCxnSpPr>
        <p:spPr>
          <a:xfrm flipH="1">
            <a:off x="5396230" y="1167167"/>
            <a:ext cx="669290" cy="7482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9417DF5-DCEE-43C6-98E0-864C065CB8B2}"/>
              </a:ext>
            </a:extLst>
          </p:cNvPr>
          <p:cNvSpPr txBox="1"/>
          <p:nvPr/>
        </p:nvSpPr>
        <p:spPr>
          <a:xfrm>
            <a:off x="6126482" y="506461"/>
            <a:ext cx="2448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fornian FB" panose="0207040306080B030204" pitchFamily="18" charset="0"/>
              </a:rPr>
              <a:t>Same motor (specs) as </a:t>
            </a:r>
            <a:r>
              <a:rPr lang="en-US" dirty="0" err="1">
                <a:latin typeface="Californian FB" panose="0207040306080B030204" pitchFamily="18" charset="0"/>
              </a:rPr>
              <a:t>Sanicondens</a:t>
            </a:r>
            <a:r>
              <a:rPr lang="en-US" dirty="0">
                <a:latin typeface="Californian FB" panose="0207040306080B030204" pitchFamily="18" charset="0"/>
              </a:rPr>
              <a:t> Best</a:t>
            </a:r>
          </a:p>
        </p:txBody>
      </p:sp>
    </p:spTree>
    <p:extLst>
      <p:ext uri="{BB962C8B-B14F-4D97-AF65-F5344CB8AC3E}">
        <p14:creationId xmlns:p14="http://schemas.microsoft.com/office/powerpoint/2010/main" val="3307008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66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Californian FB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PACHAS</dc:creator>
  <cp:lastModifiedBy>Jose PACHAS</cp:lastModifiedBy>
  <cp:revision>2</cp:revision>
  <dcterms:created xsi:type="dcterms:W3CDTF">2020-01-22T19:48:45Z</dcterms:created>
  <dcterms:modified xsi:type="dcterms:W3CDTF">2020-01-22T19:58:39Z</dcterms:modified>
</cp:coreProperties>
</file>